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2" r:id="rId6"/>
    <p:sldId id="260" r:id="rId7"/>
    <p:sldId id="259" r:id="rId8"/>
    <p:sldId id="263" r:id="rId9"/>
    <p:sldId id="265" r:id="rId1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74"/>
            <a:ext cx="6858000" cy="96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15"/>
            <a:ext cx="6858000" cy="97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15"/>
            <a:ext cx="6858000" cy="97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15"/>
            <a:ext cx="6858000" cy="97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15"/>
            <a:ext cx="6858000" cy="97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73"/>
            <a:ext cx="6858000" cy="96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74"/>
            <a:ext cx="6858000" cy="96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15"/>
            <a:ext cx="6858000" cy="97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74"/>
            <a:ext cx="6858000" cy="96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Лист A4 (210x297 мм)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2018-03-06T07:21:44Z</dcterms:created>
  <dcterms:modified xsi:type="dcterms:W3CDTF">2018-03-16T08:15:24Z</dcterms:modified>
</cp:coreProperties>
</file>